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FC1"/>
    <a:srgbClr val="144391"/>
    <a:srgbClr val="7190B6"/>
    <a:srgbClr val="4C5C6C"/>
    <a:srgbClr val="00B0B9"/>
    <a:srgbClr val="52A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9"/>
    <p:restoredTop sz="94674"/>
  </p:normalViewPr>
  <p:slideViewPr>
    <p:cSldViewPr snapToGrid="0" snapToObjects="1">
      <p:cViewPr varScale="1">
        <p:scale>
          <a:sx n="155" d="100"/>
          <a:sy n="155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475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023E57D-871D-6943-8A8D-F7A198DAE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270C93-5439-B84C-909A-F70661A3C8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DC538-5125-134A-84F4-EAE250AA1887}" type="datetimeFigureOut">
              <a:rPr lang="es-ES" smtClean="0"/>
              <a:t>10/9/21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3752B6-E193-CE4D-8D15-7E9F7A3ABE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5C0DE3-4C14-2343-884A-7E1DFF8181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983DC-9ECA-A24F-ADEF-F5EF2D9E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98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B5ED7-8F5C-3A49-A8CE-298B66E863E1}" type="datetimeFigureOut">
              <a:rPr lang="es-ES" smtClean="0"/>
              <a:t>10/9/21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6E05-970B-1A49-8C29-94DD3ADFFB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74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6289AE-7364-534F-B904-1F531E60B7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293631" y="2474753"/>
            <a:ext cx="3604738" cy="9538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EC2B771-47D6-B740-A7BF-3B00B4F3FF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9531" b="509"/>
          <a:stretch/>
        </p:blipFill>
        <p:spPr>
          <a:xfrm>
            <a:off x="459776" y="6223577"/>
            <a:ext cx="11272447" cy="26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0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3DA0E-8188-3646-8DE7-0E433358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C54270-0CCE-A74E-B036-89A04CB4A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5030BA-ECE6-804F-93E8-4C3C7B447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66E230-9D76-0A44-B003-C74596A2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A532C6-7C49-3D49-A9A7-2204942E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8A6AB2-227F-2F45-961B-7D3B4D5D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42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11190-4767-FF40-9667-56908E75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350306-A1F5-2044-B935-49674A22A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220962-0AA7-0148-895D-F2B917045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E7A34-6F6E-AA49-BDE6-E5962402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060D21-8AA0-0241-96E9-D62F6B3D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B93AC-3896-2B47-8D05-5E0D911A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356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E4760-72AA-364A-92EE-89F7739D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DA1A80-4366-3643-8D77-4A2A2A9F8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108A0-0DC4-934C-923E-29185E50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3BACC-28E3-1940-AAF6-03F6197E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FF4656-7E36-8D4C-941A-ED3201B9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8127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1DCB09-B109-B040-A162-9A6C1F074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4560E1-0053-B84B-A950-2926F0681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B46D6-6B39-6242-8DF4-FFBBB9EE4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48D38-D5C0-144A-B78F-1FCC98FD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2CDE6-52AB-5A40-B0E4-4E0B32A7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52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BA2A33C-F7EF-A542-9993-B27D29DA71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9531" b="509"/>
          <a:stretch/>
        </p:blipFill>
        <p:spPr>
          <a:xfrm>
            <a:off x="459776" y="6223577"/>
            <a:ext cx="11272447" cy="26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4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7D176-63DB-134A-8148-AEF89B875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6BE1F6-B6E0-9A4D-90F8-03A5A4DD5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FB683-1B2F-684F-A78F-9CE3B7DD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52EEF-42A0-0446-8C95-5BBCE1AD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51B4E3-77C3-924B-9227-ADACB9FC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636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8F625-705B-A94D-A2D6-4D3D1D8D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5EE99-244F-8F46-A0EA-4D327A76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17B3C-1724-A340-8397-313E9912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A38E1-4A2A-3944-B89B-11C7CA6D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56E032-7422-B140-B88A-C870FF5B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16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59F4C-8028-AD4C-9662-AEA2440DC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150699-02F7-9343-A69D-767573B8F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260288-CF8F-B447-B0F2-AC5E8CB4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08DE36-93ED-2C4D-8EAF-51228F86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CF578-3229-7E4E-B0D4-291300CB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320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C4A4A-BEB2-E241-A05C-E92DCED0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11854D-CEBF-2740-912A-04D2A9454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1A5C9F-E01C-244B-BF32-E49210292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ED2963-2719-4E43-9001-1B6E02D3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9F35FF-11BE-1B49-8527-6169A190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D8413C-F692-4847-9510-32564375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32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2957E-9C59-D643-8C89-2D85D6A1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1ADC81-98E5-DD47-8993-2BCB61F53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8CEC26-5A87-3641-A134-9D3487A7F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36DBCD-81EE-A74C-8A07-411C110F9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013573-0F13-7D49-8462-B1E1FB201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D07043-EC64-4D44-B14B-96732A83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78EF6E-3A90-C746-B385-FE7232E6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DE0F38-F763-9A4C-A36A-1C12BB43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913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20E7C-E922-1044-BC01-F1C60A8E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79A6B1-4BBB-9948-8BF8-779579AF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DEC6FF-6948-1247-818D-1E5B2377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20136-BA81-4A45-AEE2-6A36ACCDE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566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BD5F45-1FB8-6044-A00B-85F05EE2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C01167-5BA3-C049-AE94-8F2927FC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CFCBBD-164F-364E-86BB-51CEB0E8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557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FCE802-C4B7-7747-A068-97A13F02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3219DE-F858-0948-85F4-BA11321F5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FCF10-E9A0-5F4A-970E-82FFF0B00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7B24-82A5-AC44-A88A-C4BE7B029374}" type="datetimeFigureOut">
              <a:rPr lang="es-ES_tradnl" smtClean="0"/>
              <a:t>10/9/21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8547A7-FD33-C145-A220-33AE2ED9A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F28A7E-06B6-E24C-A91B-B3724EACA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5A30B-6B06-8342-BB55-1ACA3225EA9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630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4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>
            <a:extLst>
              <a:ext uri="{FF2B5EF4-FFF2-40B4-BE49-F238E27FC236}">
                <a16:creationId xmlns:a16="http://schemas.microsoft.com/office/drawing/2014/main" id="{9983FBCE-3627-1944-AF14-8573EC2BA0CD}"/>
              </a:ext>
            </a:extLst>
          </p:cNvPr>
          <p:cNvSpPr>
            <a:spLocks noGrp="1"/>
          </p:cNvSpPr>
          <p:nvPr/>
        </p:nvSpPr>
        <p:spPr>
          <a:xfrm>
            <a:off x="2198485" y="4252108"/>
            <a:ext cx="7929618" cy="698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s-ES" sz="3200" b="1" dirty="0">
                <a:solidFill>
                  <a:srgbClr val="144391"/>
                </a:solidFill>
                <a:latin typeface="Arial" charset="0"/>
                <a:ea typeface="Arial" charset="0"/>
                <a:cs typeface="Arial" charset="0"/>
              </a:rPr>
              <a:t>Título tipografía “Arial Negrita 32”</a:t>
            </a:r>
          </a:p>
        </p:txBody>
      </p:sp>
      <p:sp>
        <p:nvSpPr>
          <p:cNvPr id="12" name="2 Subtítulo">
            <a:extLst>
              <a:ext uri="{FF2B5EF4-FFF2-40B4-BE49-F238E27FC236}">
                <a16:creationId xmlns:a16="http://schemas.microsoft.com/office/drawing/2014/main" id="{A1D181D1-5EBE-6943-9CF5-377D852052F2}"/>
              </a:ext>
            </a:extLst>
          </p:cNvPr>
          <p:cNvSpPr>
            <a:spLocks noGrp="1"/>
          </p:cNvSpPr>
          <p:nvPr/>
        </p:nvSpPr>
        <p:spPr>
          <a:xfrm>
            <a:off x="2962894" y="5119685"/>
            <a:ext cx="6400800" cy="3897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ES" sz="2400" dirty="0">
                <a:solidFill>
                  <a:srgbClr val="60BFC1"/>
                </a:solidFill>
                <a:latin typeface="Arial Normal" charset="0"/>
                <a:ea typeface="Arial Normal" charset="0"/>
                <a:cs typeface="Arial Normal" charset="0"/>
              </a:rPr>
              <a:t>Subtítulo tipografía “Arial 24”</a:t>
            </a:r>
          </a:p>
        </p:txBody>
      </p:sp>
    </p:spTree>
    <p:extLst>
      <p:ext uri="{BB962C8B-B14F-4D97-AF65-F5344CB8AC3E}">
        <p14:creationId xmlns:p14="http://schemas.microsoft.com/office/powerpoint/2010/main" val="335064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>
            <a:extLst>
              <a:ext uri="{FF2B5EF4-FFF2-40B4-BE49-F238E27FC236}">
                <a16:creationId xmlns:a16="http://schemas.microsoft.com/office/drawing/2014/main" id="{EDBAE4DB-4969-9F42-B32D-AC9CF5291785}"/>
              </a:ext>
            </a:extLst>
          </p:cNvPr>
          <p:cNvSpPr txBox="1"/>
          <p:nvPr/>
        </p:nvSpPr>
        <p:spPr>
          <a:xfrm>
            <a:off x="343691" y="375032"/>
            <a:ext cx="571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65000"/>
                  </a:schemeClr>
                </a:solidFill>
                <a:latin typeface="Arial Normal" charset="0"/>
                <a:ea typeface="Arial Normal" charset="0"/>
                <a:cs typeface="Arial Normal" charset="0"/>
              </a:rPr>
              <a:t>TÍTULO DE LA PRESENTACIÓN</a:t>
            </a:r>
          </a:p>
        </p:txBody>
      </p:sp>
      <p:sp>
        <p:nvSpPr>
          <p:cNvPr id="3" name="5 CuadroTexto">
            <a:extLst>
              <a:ext uri="{FF2B5EF4-FFF2-40B4-BE49-F238E27FC236}">
                <a16:creationId xmlns:a16="http://schemas.microsoft.com/office/drawing/2014/main" id="{E905D4C2-79CD-9247-8041-4507C7F4C337}"/>
              </a:ext>
            </a:extLst>
          </p:cNvPr>
          <p:cNvSpPr txBox="1"/>
          <p:nvPr/>
        </p:nvSpPr>
        <p:spPr>
          <a:xfrm>
            <a:off x="334360" y="58934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144391"/>
                </a:solidFill>
                <a:latin typeface="Arial Normal" charset="0"/>
                <a:ea typeface="Arial Normal" charset="0"/>
                <a:cs typeface="Arial Normal" charset="0"/>
              </a:rPr>
              <a:t>1. Primer punto de la presentación</a:t>
            </a:r>
          </a:p>
        </p:txBody>
      </p:sp>
      <p:sp>
        <p:nvSpPr>
          <p:cNvPr id="4" name="7 CuadroTexto">
            <a:extLst>
              <a:ext uri="{FF2B5EF4-FFF2-40B4-BE49-F238E27FC236}">
                <a16:creationId xmlns:a16="http://schemas.microsoft.com/office/drawing/2014/main" id="{726E4A2F-5A02-D945-B3C0-883E3C4E20A4}"/>
              </a:ext>
            </a:extLst>
          </p:cNvPr>
          <p:cNvSpPr txBox="1"/>
          <p:nvPr/>
        </p:nvSpPr>
        <p:spPr>
          <a:xfrm>
            <a:off x="357158" y="1496284"/>
            <a:ext cx="4357718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Onestotatias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nonectatur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autemporita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solo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videlent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excerspe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eius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arundan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dendipsam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siti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nobiscid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et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offic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temquatur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magnatia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volor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rem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qui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omnissit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eaquo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in pro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ipsus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solut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voluptatium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quo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ipic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tecus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.</a:t>
            </a:r>
            <a:r>
              <a:rPr lang="es-ES_tradnl" sz="16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Borestestis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sitatquam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eos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perest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iliquia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nes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dolupta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comni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</a:p>
          <a:p>
            <a:endParaRPr lang="es-ES_tradnl" sz="1600" baseline="30000" dirty="0">
              <a:latin typeface="Arial Normal" charset="0"/>
              <a:ea typeface="Arial Normal" charset="0"/>
              <a:cs typeface="Arial Normal" charset="0"/>
            </a:endParaRPr>
          </a:p>
          <a:p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volorat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offic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te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sequis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doluptat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as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ut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omniae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?</a:t>
            </a:r>
          </a:p>
          <a:p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Asped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esti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ariorep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ratectur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aut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facium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del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idiatiuntet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vitia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sinveri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oreperf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eratur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sitibus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andestrum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dolupta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speribus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.</a:t>
            </a:r>
          </a:p>
          <a:p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Evelest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istrum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faciet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hillature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volecus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dantium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dolorem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andi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officipsa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quis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que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nient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illiqui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ut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eturias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molupta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comnimus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officil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eariat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.</a:t>
            </a:r>
          </a:p>
          <a:p>
            <a:endParaRPr lang="es-ES_tradnl" sz="1600" baseline="30000" dirty="0">
              <a:latin typeface="Arial Normal" charset="0"/>
              <a:ea typeface="Arial Normal" charset="0"/>
              <a:cs typeface="Arial Normal" charset="0"/>
            </a:endParaRPr>
          </a:p>
          <a:p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Oluptat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omnim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dolum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dest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velit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aut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reius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sent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sit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hari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andel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ilignimendel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ipsam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as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consequosam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lam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reperferias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suntiae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pos as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volut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dis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minullabore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core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santur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aut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lab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imus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am ad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qui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di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torestotatin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estemo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ipsam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,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sim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dolupta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tquuntotatur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maio</a:t>
            </a:r>
            <a:r>
              <a:rPr lang="es-ES_tradnl" sz="1600" baseline="30000" dirty="0">
                <a:latin typeface="Arial Normal" charset="0"/>
                <a:ea typeface="Arial Normal" charset="0"/>
                <a:cs typeface="Arial Normal" charset="0"/>
              </a:rPr>
              <a:t> </a:t>
            </a:r>
            <a:r>
              <a:rPr lang="es-ES_tradnl" sz="1600" baseline="30000" dirty="0" err="1">
                <a:latin typeface="Arial Normal" charset="0"/>
                <a:ea typeface="Arial Normal" charset="0"/>
                <a:cs typeface="Arial Normal" charset="0"/>
              </a:rPr>
              <a:t>quam</a:t>
            </a:r>
            <a:endParaRPr lang="es-ES" sz="1600" dirty="0">
              <a:latin typeface="Arial Normal" charset="0"/>
              <a:ea typeface="Arial Normal" charset="0"/>
              <a:cs typeface="Arial Normal" charset="0"/>
            </a:endParaRPr>
          </a:p>
        </p:txBody>
      </p:sp>
      <p:sp>
        <p:nvSpPr>
          <p:cNvPr id="5" name="8 CuadroTexto">
            <a:extLst>
              <a:ext uri="{FF2B5EF4-FFF2-40B4-BE49-F238E27FC236}">
                <a16:creationId xmlns:a16="http://schemas.microsoft.com/office/drawing/2014/main" id="{34282B9F-1B70-4F4A-9D47-65964B92E177}"/>
              </a:ext>
            </a:extLst>
          </p:cNvPr>
          <p:cNvSpPr txBox="1"/>
          <p:nvPr/>
        </p:nvSpPr>
        <p:spPr>
          <a:xfrm>
            <a:off x="357158" y="1140802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60BFC1"/>
                </a:solidFill>
                <a:latin typeface="Arial Normal" charset="0"/>
                <a:ea typeface="Arial Normal" charset="0"/>
                <a:cs typeface="Arial Normal" charset="0"/>
              </a:rPr>
              <a:t>Titulo texto</a:t>
            </a:r>
          </a:p>
        </p:txBody>
      </p:sp>
    </p:spTree>
    <p:extLst>
      <p:ext uri="{BB962C8B-B14F-4D97-AF65-F5344CB8AC3E}">
        <p14:creationId xmlns:p14="http://schemas.microsoft.com/office/powerpoint/2010/main" val="991071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{7F6A2743-0621-AA4B-A5F2-827FA832FA4F}tf16401369</Template>
  <TotalTime>200</TotalTime>
  <Words>163</Words>
  <Application>Microsoft Macintosh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Normal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tipografía “Roboto Regular 32”</dc:title>
  <dc:creator>Albert Zapater</dc:creator>
  <cp:lastModifiedBy>it@onacorporation.com</cp:lastModifiedBy>
  <cp:revision>14</cp:revision>
  <dcterms:created xsi:type="dcterms:W3CDTF">2017-05-05T13:48:15Z</dcterms:created>
  <dcterms:modified xsi:type="dcterms:W3CDTF">2021-09-10T09:02:05Z</dcterms:modified>
</cp:coreProperties>
</file>